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6" r:id="rId4"/>
    <p:sldId id="267" r:id="rId5"/>
    <p:sldId id="259" r:id="rId6"/>
    <p:sldId id="262" r:id="rId7"/>
    <p:sldId id="263" r:id="rId8"/>
    <p:sldId id="264" r:id="rId9"/>
    <p:sldId id="265" r:id="rId10"/>
    <p:sldId id="268" r:id="rId11"/>
    <p:sldId id="269" r:id="rId12"/>
    <p:sldId id="271" r:id="rId13"/>
    <p:sldId id="270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나눔스퀘어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F9C19-0E4D-4640-845C-F55DC09DF398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6B8B6-279B-4BBF-A88B-E0166FF1E3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332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B85-A72D-4D72-A22E-23FB2CA4E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2A34C-48E1-4271-BA95-12F225A17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EC02-66C3-4DF7-ACFF-AD7D8161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1FFBF-F52A-4624-8A2B-6B203EAB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7160-F1A3-4BF5-A60D-049B510D6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0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3877-6DDA-415F-A11C-2A2C2AA8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FE0F3-D7F4-4035-A305-439AFE1AC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621CC-F780-402E-A8AA-E8420427B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BB338-BDC8-4D28-A458-F35897C9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CA39F-897A-4DAC-81F1-81E0F12E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0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C0D05-6999-4EE6-A92E-D61C761A4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54FF6-1349-4E82-9654-63C545B36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C119E-2D6C-419E-B49B-8C2C2C75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DB256-9AAF-45B9-AA5F-19E9699B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FBAF-8A87-4B70-996F-2B6D187F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9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1E74-7FA6-4BA2-8006-8A113C632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F48C-B25D-474C-AA0F-7B163AE94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72529-8169-4E77-B1EE-800EC931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C4D2A-FD7A-44CB-8965-D91C5CBA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4FEEC-625A-4795-90ED-D33725CD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0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10DA-4CD4-403E-89D7-AB0804B2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F012A-E593-40E8-AD2A-F51B1D30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211E7-D8B6-46D1-9C7B-FAD9A9CF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57F73-784D-412E-AABA-644C2938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7ADBD-19D4-4746-AEED-60E4A294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2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B40B-66A8-4407-ADDC-15671FE8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F1F37-CFA7-4135-960B-81B3BBD5C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EE251-AACE-40B3-96CD-98C6A42C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832A5-F394-40F6-8873-DE01E0FD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4FFE05-011C-411C-B964-8940A71D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16B1-7C17-40CF-93EC-D6B26D46E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94A9-05C8-4786-A1B5-9639CBC8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AFE4-CA11-446B-AA47-D9A5D24C4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D0ED4-7537-488F-B831-1FE527D09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FAEFE-0C90-4E5B-AB25-E65921B1F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938E9-3A35-4195-8685-8B5E917BA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E7EC0-D062-4892-A141-D3CAF4BE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EF0BA-34C7-4274-A319-4EC7F4CE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A11A0E-48D0-4274-ACC6-0F417F198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07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9FBB4-E24C-4E67-8473-F18A1525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CA92D-BC7D-4BC2-882E-7CFA4237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F1C35-9DBE-483A-9AFB-D73CDBD53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3E5C2-043D-4FE8-9891-50EF053C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2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80B35-CBFB-4156-BEAB-DA2316CB5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CADA2C-CFD3-4749-9605-EC268CC7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E12C-44A3-4E7C-BC46-4872819F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0BC1-53CC-4001-8E88-7A4138D3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79D5-F4D2-46EA-8EA5-6690E6D1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0535D-17EA-4948-8015-C83F3FF6F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95F56-BAE0-4169-B6BA-8EC5FA89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4AFC4-D6E7-4747-BCEF-9BC05C64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DA3DA-52F0-49FE-9104-431870F3A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6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6494-D7CA-4E77-AEC8-C53FEE8F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DB1B1-97DE-480B-9533-0FED9D5F8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8AF3-EAED-4067-9D2C-BF5015A3E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0D690-4101-4B97-AE59-063B4771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E6E87-BEDB-4240-A16B-7095705D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2D9B3-F290-46EF-8FF7-CB9A3018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C87E5-126F-4619-A35D-1C6C2F2D2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FF7AF-3756-4F79-8A8A-22F1B9DD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13C19-E668-4E3C-888B-99DD131FE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0D25A-0D47-4B42-95A2-D3D107427592}" type="datetimeFigureOut">
              <a:rPr lang="ko-KR" altLang="en-US" smtClean="0"/>
              <a:t>2019-07-15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EB38E-3376-4831-A0F7-6AA34C8BB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7854D-6851-4D98-B777-7BBFBE4A5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20721-2331-48C0-86F4-F0EC413F2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7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6D6522-B334-46DE-8CE8-CD43E4FFB625}"/>
              </a:ext>
            </a:extLst>
          </p:cNvPr>
          <p:cNvGrpSpPr/>
          <p:nvPr/>
        </p:nvGrpSpPr>
        <p:grpSpPr>
          <a:xfrm>
            <a:off x="3731936" y="261523"/>
            <a:ext cx="4728128" cy="6334953"/>
            <a:chOff x="4007953" y="853937"/>
            <a:chExt cx="3744567" cy="5338000"/>
          </a:xfrm>
          <a:solidFill>
            <a:schemeClr val="bg1">
              <a:lumMod val="65000"/>
            </a:schemeClr>
          </a:solidFill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D64BB6-DCF0-451E-92A1-0BF87A309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056" y="1698444"/>
              <a:ext cx="1267581" cy="806641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54FFCF-5DF2-4CDB-AFE9-A1239463F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81646" y="3189812"/>
              <a:ext cx="1285868" cy="2468867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6E9018-ECD5-468F-970A-CF47ED76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619926" y="2691931"/>
              <a:ext cx="1026576" cy="2113537"/>
            </a:xfrm>
            <a:prstGeom prst="rect">
              <a:avLst/>
            </a:prstGeom>
            <a:grpFill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83F01A-DCF8-492F-849A-C80C1B01D43C}"/>
                </a:ext>
              </a:extLst>
            </p:cNvPr>
            <p:cNvSpPr/>
            <p:nvPr/>
          </p:nvSpPr>
          <p:spPr>
            <a:xfrm>
              <a:off x="4007953" y="853937"/>
              <a:ext cx="3744567" cy="5338000"/>
            </a:xfrm>
            <a:prstGeom prst="rect">
              <a:avLst/>
            </a:prstGeom>
            <a:grp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28F77D-F577-4C4A-B201-7EC136E1C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04495" y="2044146"/>
              <a:ext cx="1267581" cy="921877"/>
            </a:xfrm>
            <a:prstGeom prst="rect">
              <a:avLst/>
            </a:prstGeom>
            <a:grpFill/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BAF475F-0C84-4E2B-99D6-CD8153588F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896113" y="2810871"/>
            <a:ext cx="1158972" cy="2242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D14404-02F1-401A-9D36-E4CB3A1B01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332353" y="3428999"/>
            <a:ext cx="993846" cy="19231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42FF60-06AD-431A-8ECC-EFAD3A638B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6849" y="3626023"/>
            <a:ext cx="1325599" cy="23921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489C54-2A40-4B70-9022-C2FEEE5FEF5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5735" y="4143681"/>
            <a:ext cx="1168736" cy="21090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BAC2E1-9E92-4A27-ACEC-F5CA56D6BB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6849" y="1708967"/>
            <a:ext cx="1091937" cy="7464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DE403F-C875-4677-8B3F-31EEFB2798B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5666" y="1552074"/>
            <a:ext cx="1234301" cy="8437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D1B884-7905-4E75-9CD6-06669D70F4C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87" y="1505842"/>
            <a:ext cx="1296221" cy="7752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FFE1EE-25B5-4C46-A439-4195074F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31" y="1631408"/>
            <a:ext cx="1174125" cy="702258"/>
          </a:xfrm>
          <a:prstGeom prst="rect">
            <a:avLst/>
          </a:prstGeom>
        </p:spPr>
      </p:pic>
      <p:sp>
        <p:nvSpPr>
          <p:cNvPr id="17" name="AutoShape 6" descr="trex gameì ëí ì´ë¯¸ì§ ê²ìê²°ê³¼">
            <a:extLst>
              <a:ext uri="{FF2B5EF4-FFF2-40B4-BE49-F238E27FC236}">
                <a16:creationId xmlns:a16="http://schemas.microsoft.com/office/drawing/2014/main" id="{AB07F9B9-77D7-4A0C-BEC5-5FFAE6AC9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35AB44-F5AA-420A-8899-1832C5D92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484" r="43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74" y="1552074"/>
            <a:ext cx="8799443" cy="4949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D7453F-0D11-4E6C-89F9-512224286B00}"/>
              </a:ext>
            </a:extLst>
          </p:cNvPr>
          <p:cNvSpPr txBox="1"/>
          <p:nvPr/>
        </p:nvSpPr>
        <p:spPr>
          <a:xfrm>
            <a:off x="3968654" y="537120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뜀박질왕 김공룡</a:t>
            </a:r>
          </a:p>
        </p:txBody>
      </p:sp>
    </p:spTree>
    <p:extLst>
      <p:ext uri="{BB962C8B-B14F-4D97-AF65-F5344CB8AC3E}">
        <p14:creationId xmlns:p14="http://schemas.microsoft.com/office/powerpoint/2010/main" val="357649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구성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LSTM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CFBEB7-04F7-44F7-9BD2-0A5FBFFCDB9F}"/>
              </a:ext>
            </a:extLst>
          </p:cNvPr>
          <p:cNvGrpSpPr/>
          <p:nvPr/>
        </p:nvGrpSpPr>
        <p:grpSpPr>
          <a:xfrm>
            <a:off x="412342" y="2522789"/>
            <a:ext cx="11667396" cy="1433874"/>
            <a:chOff x="292310" y="1853794"/>
            <a:chExt cx="11667396" cy="143387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F18912F-19BA-4FEE-AA24-A1248EE6BD4D}"/>
                </a:ext>
              </a:extLst>
            </p:cNvPr>
            <p:cNvSpPr/>
            <p:nvPr/>
          </p:nvSpPr>
          <p:spPr>
            <a:xfrm>
              <a:off x="292310" y="1853794"/>
              <a:ext cx="11607380" cy="1433874"/>
            </a:xfrm>
            <a:prstGeom prst="roundRect">
              <a:avLst>
                <a:gd name="adj" fmla="val 4267"/>
              </a:avLst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9313FFA-71A3-466A-86EA-8209ED2747A0}"/>
                </a:ext>
              </a:extLst>
            </p:cNvPr>
            <p:cNvSpPr/>
            <p:nvPr/>
          </p:nvSpPr>
          <p:spPr>
            <a:xfrm>
              <a:off x="352326" y="1945166"/>
              <a:ext cx="1160738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model.add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(LSTM(</a:t>
              </a:r>
              <a:r>
                <a:rPr lang="en-US" altLang="ko-KR" dirty="0">
                  <a:solidFill>
                    <a:srgbClr val="B5CEA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64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input_shape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=(</a:t>
              </a:r>
              <a:r>
                <a:rPr lang="en-US" altLang="ko-KR" dirty="0">
                  <a:solidFill>
                    <a:srgbClr val="B5CEA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en-US" altLang="ko-KR" dirty="0">
                  <a:solidFill>
                    <a:srgbClr val="B5CEA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</a:t>
              </a:r>
              <a:r>
                <a:rPr lang="en-US" altLang="ko-KR" dirty="0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activation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'tanh'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recurrent_activation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en-US" altLang="ko-KR" dirty="0" err="1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hard_sigmoid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use_bias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569CD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True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kernel_initializer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en-US" altLang="ko-KR" dirty="0" err="1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glorot_uniform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’…)</a:t>
              </a:r>
              <a:endParaRPr lang="en-US" altLang="ko-KR" dirty="0">
                <a:solidFill>
                  <a:srgbClr val="D4D4D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 err="1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model.add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(Dense(</a:t>
              </a:r>
              <a:r>
                <a:rPr lang="en-US" altLang="ko-KR" dirty="0">
                  <a:solidFill>
                    <a:srgbClr val="B5CEA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32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 err="1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kernel_initializer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'normal'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activation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en-US" altLang="ko-KR" dirty="0" err="1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relu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))</a:t>
              </a:r>
            </a:p>
            <a:p>
              <a:r>
                <a:rPr lang="en-US" altLang="ko-KR" dirty="0" err="1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model.add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(Dense(</a:t>
              </a:r>
              <a:r>
                <a:rPr lang="en-US" altLang="ko-KR" dirty="0">
                  <a:solidFill>
                    <a:srgbClr val="B5CEA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en-US" altLang="ko-KR" dirty="0">
                  <a:solidFill>
                    <a:srgbClr val="9CDCF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activation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=</a:t>
              </a:r>
              <a:r>
                <a:rPr lang="en-US" altLang="ko-KR" dirty="0">
                  <a:solidFill>
                    <a:srgbClr val="CE917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'sigmoid'</a:t>
              </a:r>
              <a:r>
                <a:rPr lang="en-US" altLang="ko-KR" dirty="0">
                  <a:solidFill>
                    <a:srgbClr val="D4D4D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))</a:t>
              </a:r>
              <a:endParaRPr lang="en-US" altLang="ko-KR" b="0" dirty="0">
                <a:solidFill>
                  <a:srgbClr val="D4D4D4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4793B-A5F9-4176-8F9E-A42990A8AC69}"/>
              </a:ext>
            </a:extLst>
          </p:cNvPr>
          <p:cNvSpPr/>
          <p:nvPr/>
        </p:nvSpPr>
        <p:spPr>
          <a:xfrm>
            <a:off x="1008483" y="4571220"/>
            <a:ext cx="105351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전에 발표했던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RNN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응용 모델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LSTM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활용해서 제작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아웃풋은 점프를 할지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 않을지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(0)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분류하기 위해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22862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3031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및 시연</a:t>
            </a:r>
          </a:p>
        </p:txBody>
      </p:sp>
      <p:pic>
        <p:nvPicPr>
          <p:cNvPr id="9" name="녹화_2019_07_15_10_09_27_680">
            <a:hlinkClick r:id="" action="ppaction://media"/>
            <a:extLst>
              <a:ext uri="{FF2B5EF4-FFF2-40B4-BE49-F238E27FC236}">
                <a16:creationId xmlns:a16="http://schemas.microsoft.com/office/drawing/2014/main" id="{300B8FCE-ACD7-42C2-9BB4-5584E9A4B8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4379" y="1938337"/>
            <a:ext cx="11383241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CE4A77-A581-425A-A58C-947697FE9FA0}"/>
              </a:ext>
            </a:extLst>
          </p:cNvPr>
          <p:cNvSpPr/>
          <p:nvPr/>
        </p:nvSpPr>
        <p:spPr>
          <a:xfrm>
            <a:off x="5340824" y="1207726"/>
            <a:ext cx="151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091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528102" y="5108712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자동화 한거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26482-195E-4C82-AD85-D3938226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484" r="43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4" y="574524"/>
            <a:ext cx="8799443" cy="49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4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499248" y="5108713"/>
            <a:ext cx="3193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DDEC94-34C4-4532-9C4D-406A54B84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484" r="43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74" y="574524"/>
            <a:ext cx="8799443" cy="49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12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E207A-D441-4374-9F1D-A569A2BBDD7E}"/>
              </a:ext>
            </a:extLst>
          </p:cNvPr>
          <p:cNvSpPr txBox="1"/>
          <p:nvPr/>
        </p:nvSpPr>
        <p:spPr>
          <a:xfrm>
            <a:off x="5069762" y="1728337"/>
            <a:ext cx="691086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학식수 한잔 마셨습니다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프로젝트가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안되도 좋습니다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 김공룡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하나만 기억해주세요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 진심을 다해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전합니다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별로 일수있습니다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밤낮으로 고민하고 뛰었습니다 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</a:t>
            </a: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최선을 다했고 열심히 했습니다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저의 진심이 느껴지길 바랍니다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고맙습니다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...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다리 후들거림">
            <a:hlinkClick r:id="" action="ppaction://media"/>
            <a:extLst>
              <a:ext uri="{FF2B5EF4-FFF2-40B4-BE49-F238E27FC236}">
                <a16:creationId xmlns:a16="http://schemas.microsoft.com/office/drawing/2014/main" id="{AAC87897-7EBB-46AC-ADA0-C6BEC2107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94" t="13562" r="73368"/>
          <a:stretch/>
        </p:blipFill>
        <p:spPr>
          <a:xfrm>
            <a:off x="1726358" y="1523605"/>
            <a:ext cx="3304309" cy="3191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40CE1EF-016E-49C2-9044-A133581F0F3F}"/>
              </a:ext>
            </a:extLst>
          </p:cNvPr>
          <p:cNvSpPr txBox="1"/>
          <p:nvPr/>
        </p:nvSpPr>
        <p:spPr>
          <a:xfrm>
            <a:off x="-476514" y="4956791"/>
            <a:ext cx="7710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뛰었는지 다리가 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후들거리는 김공룡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….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í«ìì¤ì ëí ì´ë¯¸ì§ ê²ìê²°ê³¼">
            <a:extLst>
              <a:ext uri="{FF2B5EF4-FFF2-40B4-BE49-F238E27FC236}">
                <a16:creationId xmlns:a16="http://schemas.microsoft.com/office/drawing/2014/main" id="{AD6AB2E8-6269-4A66-BAE3-76A356A28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3" y="1728338"/>
            <a:ext cx="605854" cy="6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5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5713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A0256-DADB-4FFF-A32D-2B44D4019130}"/>
              </a:ext>
            </a:extLst>
          </p:cNvPr>
          <p:cNvSpPr txBox="1"/>
          <p:nvPr/>
        </p:nvSpPr>
        <p:spPr>
          <a:xfrm>
            <a:off x="412342" y="438285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방법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58C69A-F7E4-46E7-AB7A-579A6021C053}"/>
              </a:ext>
            </a:extLst>
          </p:cNvPr>
          <p:cNvGrpSpPr/>
          <p:nvPr/>
        </p:nvGrpSpPr>
        <p:grpSpPr>
          <a:xfrm>
            <a:off x="1418316" y="1913594"/>
            <a:ext cx="7584729" cy="3539974"/>
            <a:chOff x="884916" y="1486985"/>
            <a:chExt cx="7584729" cy="353997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50463E-61BA-428B-85E7-D62E01DC0C63}"/>
                </a:ext>
              </a:extLst>
            </p:cNvPr>
            <p:cNvSpPr txBox="1"/>
            <p:nvPr/>
          </p:nvSpPr>
          <p:spPr>
            <a:xfrm>
              <a:off x="884916" y="1486985"/>
              <a:ext cx="64075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Opencv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템플릿 매칭을 통해 선인장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새의 좌표를 얻어온다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02175-4367-4847-B360-40E0CFCE63DD}"/>
                </a:ext>
              </a:extLst>
            </p:cNvPr>
            <p:cNvSpPr txBox="1"/>
            <p:nvPr/>
          </p:nvSpPr>
          <p:spPr>
            <a:xfrm>
              <a:off x="884916" y="2390883"/>
              <a:ext cx="74542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Opencv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+ keyboard</a:t>
              </a: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얻은 좌표와 키보드의 입력값을 합쳐서 데이터를 제작한다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C50F3B-9CF2-4331-8F36-2BEA6129F931}"/>
                </a:ext>
              </a:extLst>
            </p:cNvPr>
            <p:cNvSpPr txBox="1"/>
            <p:nvPr/>
          </p:nvSpPr>
          <p:spPr>
            <a:xfrm>
              <a:off x="893532" y="3290786"/>
              <a:ext cx="75761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LSTM</a:t>
              </a: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데이터를 기반으로 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‘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언제 점프를 할지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’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결정하게 학습시킨다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9DB40E-C016-4DD0-AADD-C55C76767D66}"/>
                </a:ext>
              </a:extLst>
            </p:cNvPr>
            <p:cNvSpPr txBox="1"/>
            <p:nvPr/>
          </p:nvSpPr>
          <p:spPr>
            <a:xfrm>
              <a:off x="893532" y="4195962"/>
              <a:ext cx="41376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Opencv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+ keyboard</a:t>
              </a: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학습된 모델로 게임을 진행한다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91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5713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3A0256-DADB-4FFF-A32D-2B44D4019130}"/>
              </a:ext>
            </a:extLst>
          </p:cNvPr>
          <p:cNvSpPr txBox="1"/>
          <p:nvPr/>
        </p:nvSpPr>
        <p:spPr>
          <a:xfrm>
            <a:off x="412342" y="438285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58C69A-F7E4-46E7-AB7A-579A6021C053}"/>
              </a:ext>
            </a:extLst>
          </p:cNvPr>
          <p:cNvGrpSpPr/>
          <p:nvPr/>
        </p:nvGrpSpPr>
        <p:grpSpPr>
          <a:xfrm>
            <a:off x="1418316" y="1913594"/>
            <a:ext cx="3294492" cy="3757363"/>
            <a:chOff x="884916" y="1486985"/>
            <a:chExt cx="3294492" cy="37573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650463E-61BA-428B-85E7-D62E01DC0C63}"/>
                </a:ext>
              </a:extLst>
            </p:cNvPr>
            <p:cNvSpPr txBox="1"/>
            <p:nvPr/>
          </p:nvSpPr>
          <p:spPr>
            <a:xfrm>
              <a:off x="884916" y="1486985"/>
              <a:ext cx="32944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템플릿 매칭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템플릿 매칭이란</a:t>
              </a:r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TM_CCOEFF_NORMED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C50F3B-9CF2-4331-8F36-2BEA6129F931}"/>
                </a:ext>
              </a:extLst>
            </p:cNvPr>
            <p:cNvSpPr txBox="1"/>
            <p:nvPr/>
          </p:nvSpPr>
          <p:spPr>
            <a:xfrm>
              <a:off x="893532" y="2735692"/>
              <a:ext cx="230223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시행착오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구성 방법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Sigmoid </a:t>
              </a:r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자동화툴 제작</a:t>
              </a:r>
              <a:endPara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9DB40E-C016-4DD0-AADD-C55C76767D66}"/>
                </a:ext>
              </a:extLst>
            </p:cNvPr>
            <p:cNvSpPr txBox="1"/>
            <p:nvPr/>
          </p:nvSpPr>
          <p:spPr>
            <a:xfrm>
              <a:off x="893532" y="4413351"/>
              <a:ext cx="13067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모델구성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LSTM</a:t>
              </a:r>
              <a:endPara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27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2890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 매칭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F1BA2-63AA-4F16-ACF7-EFB88B57F7AB}"/>
              </a:ext>
            </a:extLst>
          </p:cNvPr>
          <p:cNvSpPr txBox="1"/>
          <p:nvPr/>
        </p:nvSpPr>
        <p:spPr>
          <a:xfrm>
            <a:off x="893333" y="1152998"/>
            <a:ext cx="6756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스크린에서 이미지를 매칭시켜 찾아내는 방법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63726-52F0-4EFC-ABCE-D89680505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15" y="3001548"/>
            <a:ext cx="2541704" cy="184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F5570-1ABB-4827-AAD6-ECC15F361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41" y="3111994"/>
            <a:ext cx="2541704" cy="1617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19B830-CEFA-4AC2-ACD2-E6BBEA756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30" y="1843392"/>
            <a:ext cx="1666108" cy="3198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6504EB-25CF-41CA-BFDC-C6946059F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10" y="2035652"/>
            <a:ext cx="1366998" cy="28144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3FFB65-ED4A-4D77-874D-5F668B5B1A12}"/>
              </a:ext>
            </a:extLst>
          </p:cNvPr>
          <p:cNvSpPr txBox="1"/>
          <p:nvPr/>
        </p:nvSpPr>
        <p:spPr>
          <a:xfrm>
            <a:off x="1763405" y="4857653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cactus1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6535AF-C8A8-4862-8E00-22760CEBD9AE}"/>
              </a:ext>
            </a:extLst>
          </p:cNvPr>
          <p:cNvSpPr txBox="1"/>
          <p:nvPr/>
        </p:nvSpPr>
        <p:spPr>
          <a:xfrm>
            <a:off x="3852294" y="4938409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cactus2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339D96-7257-4B38-86AA-3782BE637E4A}"/>
              </a:ext>
            </a:extLst>
          </p:cNvPr>
          <p:cNvSpPr txBox="1"/>
          <p:nvPr/>
        </p:nvSpPr>
        <p:spPr>
          <a:xfrm>
            <a:off x="6823190" y="4709807"/>
            <a:ext cx="1160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bird1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F012F-9E9F-4765-9092-1A623D53C9DB}"/>
              </a:ext>
            </a:extLst>
          </p:cNvPr>
          <p:cNvSpPr txBox="1"/>
          <p:nvPr/>
        </p:nvSpPr>
        <p:spPr>
          <a:xfrm>
            <a:off x="9105240" y="4795307"/>
            <a:ext cx="1160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bird2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5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2890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템플릿 매칭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F1BA2-63AA-4F16-ACF7-EFB88B57F7AB}"/>
              </a:ext>
            </a:extLst>
          </p:cNvPr>
          <p:cNvSpPr txBox="1"/>
          <p:nvPr/>
        </p:nvSpPr>
        <p:spPr>
          <a:xfrm>
            <a:off x="893333" y="1152998"/>
            <a:ext cx="3849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방법론이 존재한다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D18390-1B8B-42D3-85C7-E932D387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53" y="2983965"/>
            <a:ext cx="8021883" cy="14792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15C00E8-3F9A-4FAA-A2ED-2A1B54F1D530}"/>
              </a:ext>
            </a:extLst>
          </p:cNvPr>
          <p:cNvSpPr/>
          <p:nvPr/>
        </p:nvSpPr>
        <p:spPr>
          <a:xfrm>
            <a:off x="1659326" y="1676218"/>
            <a:ext cx="4426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TM_CCOEFF_NORMED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8292C-67E7-4978-83E6-F0F5FBEAA349}"/>
              </a:ext>
            </a:extLst>
          </p:cNvPr>
          <p:cNvSpPr/>
          <p:nvPr/>
        </p:nvSpPr>
        <p:spPr>
          <a:xfrm>
            <a:off x="2662515" y="2201698"/>
            <a:ext cx="6280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상관계수 방법에서 정규화 계수를 나눈 것</a:t>
            </a:r>
            <a:r>
              <a:rPr lang="en-US" altLang="ko-KR" sz="2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F9048C-A241-4120-8041-1BD5D51CC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437" t="8813" b="5008"/>
          <a:stretch/>
        </p:blipFill>
        <p:spPr>
          <a:xfrm>
            <a:off x="1290672" y="4413024"/>
            <a:ext cx="9411963" cy="17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7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6732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구성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08A9D-8F3A-4175-BE50-4114ECB98C67}"/>
              </a:ext>
            </a:extLst>
          </p:cNvPr>
          <p:cNvSpPr txBox="1"/>
          <p:nvPr/>
        </p:nvSpPr>
        <p:spPr>
          <a:xfrm>
            <a:off x="567828" y="1964967"/>
            <a:ext cx="1386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1.x 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1.y 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2.x 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2.y 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1.x,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1.y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2.x,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2.y)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DF7F7-F4A7-449F-A71C-E4920F2B832E}"/>
              </a:ext>
            </a:extLst>
          </p:cNvPr>
          <p:cNvSpPr txBox="1"/>
          <p:nvPr/>
        </p:nvSpPr>
        <p:spPr>
          <a:xfrm>
            <a:off x="2500537" y="2902136"/>
            <a:ext cx="1386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1.x,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2.x 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1.x,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1.y 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2.x,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2.y)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C1E3A-F32C-4B8E-B34E-A37262808944}"/>
              </a:ext>
            </a:extLst>
          </p:cNvPr>
          <p:cNvSpPr txBox="1"/>
          <p:nvPr/>
        </p:nvSpPr>
        <p:spPr>
          <a:xfrm>
            <a:off x="3695680" y="3865389"/>
            <a:ext cx="1386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1.x,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선인장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2.x 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.x,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.y)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4F389-FC64-4612-AB2F-61D9FF041F8C}"/>
              </a:ext>
            </a:extLst>
          </p:cNvPr>
          <p:cNvSpPr txBox="1"/>
          <p:nvPr/>
        </p:nvSpPr>
        <p:spPr>
          <a:xfrm>
            <a:off x="3608882" y="4828642"/>
            <a:ext cx="54489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시간적으로 최적화를 진행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없어도 되는 데이터를 제거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07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6110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sigmoid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08A9D-8F3A-4175-BE50-4114ECB98C67}"/>
              </a:ext>
            </a:extLst>
          </p:cNvPr>
          <p:cNvSpPr txBox="1"/>
          <p:nvPr/>
        </p:nvSpPr>
        <p:spPr>
          <a:xfrm>
            <a:off x="926964" y="1207726"/>
            <a:ext cx="1386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Softmax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점프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숙이기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사용시 정확도가 낮은 문제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B4974-1D47-418E-AAA4-BFC7F1317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2154" t="14651" r="9118"/>
          <a:stretch/>
        </p:blipFill>
        <p:spPr>
          <a:xfrm>
            <a:off x="1886037" y="2256426"/>
            <a:ext cx="8419926" cy="1997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9B07B5-0B32-45B2-B628-FE80EA8A02B7}"/>
              </a:ext>
            </a:extLst>
          </p:cNvPr>
          <p:cNvSpPr txBox="1"/>
          <p:nvPr/>
        </p:nvSpPr>
        <p:spPr>
          <a:xfrm>
            <a:off x="2419352" y="4253869"/>
            <a:ext cx="735329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같은 상황에서는 선택지가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존재한다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점프한다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숙인다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상황에서 동일한 데이터를 주지 않고 학습을 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시키면 정확도가 낮아질 수 밖에 없다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26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457C1-110E-481E-8C57-9C51B86E4451}"/>
              </a:ext>
            </a:extLst>
          </p:cNvPr>
          <p:cNvSpPr/>
          <p:nvPr/>
        </p:nvSpPr>
        <p:spPr>
          <a:xfrm>
            <a:off x="172278" y="159026"/>
            <a:ext cx="11847444" cy="6546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ㅇㅁㄴ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06AF1-2DA5-488B-87D0-DC29F25727EB}"/>
              </a:ext>
            </a:extLst>
          </p:cNvPr>
          <p:cNvSpPr txBox="1"/>
          <p:nvPr/>
        </p:nvSpPr>
        <p:spPr>
          <a:xfrm>
            <a:off x="412342" y="438285"/>
            <a:ext cx="6078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시행착오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자동화툴 제작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B07B5-0B32-45B2-B628-FE80EA8A02B7}"/>
              </a:ext>
            </a:extLst>
          </p:cNvPr>
          <p:cNvSpPr txBox="1"/>
          <p:nvPr/>
        </p:nvSpPr>
        <p:spPr>
          <a:xfrm>
            <a:off x="2420153" y="1380526"/>
            <a:ext cx="73516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점프를 뛰는 타이밍이 일정하지 않음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 흐름에 따라서 점프를 하는 타이밍이 달라짐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 흐를수록 점프를 뛰는 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좌표가 커짐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학습이 어려워진다</a:t>
            </a:r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B22C7AF5-471C-4F53-8496-82F2926900F0}"/>
              </a:ext>
            </a:extLst>
          </p:cNvPr>
          <p:cNvSpPr/>
          <p:nvPr/>
        </p:nvSpPr>
        <p:spPr>
          <a:xfrm>
            <a:off x="4049550" y="3509465"/>
            <a:ext cx="1524000" cy="1320800"/>
          </a:xfrm>
          <a:prstGeom prst="uturnArrow">
            <a:avLst>
              <a:gd name="adj1" fmla="val 8654"/>
              <a:gd name="adj2" fmla="val 17788"/>
              <a:gd name="adj3" fmla="val 12500"/>
              <a:gd name="adj4" fmla="val 20673"/>
              <a:gd name="adj5" fmla="val 7596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DD5C94-3CD2-45B8-AE76-E5722DF009FF}"/>
              </a:ext>
            </a:extLst>
          </p:cNvPr>
          <p:cNvGrpSpPr/>
          <p:nvPr/>
        </p:nvGrpSpPr>
        <p:grpSpPr>
          <a:xfrm>
            <a:off x="2857500" y="3509465"/>
            <a:ext cx="6245825" cy="1869044"/>
            <a:chOff x="3644900" y="2494478"/>
            <a:chExt cx="6245825" cy="18690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4254CA-CFAE-4DFB-AFF3-66F0C3AB8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20837"/>
            <a:stretch/>
          </p:blipFill>
          <p:spPr>
            <a:xfrm>
              <a:off x="3882725" y="2494478"/>
              <a:ext cx="6008000" cy="186904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B57B19-1682-4827-9665-80300FC5D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r="79920"/>
            <a:stretch/>
          </p:blipFill>
          <p:spPr>
            <a:xfrm>
              <a:off x="3644900" y="2494478"/>
              <a:ext cx="1524000" cy="1869044"/>
            </a:xfrm>
            <a:prstGeom prst="rect">
              <a:avLst/>
            </a:prstGeom>
          </p:spPr>
        </p:pic>
      </p:grp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A94DA145-0086-47C5-9ED4-9E1366907D23}"/>
              </a:ext>
            </a:extLst>
          </p:cNvPr>
          <p:cNvSpPr/>
          <p:nvPr/>
        </p:nvSpPr>
        <p:spPr>
          <a:xfrm flipV="1">
            <a:off x="4381500" y="5071743"/>
            <a:ext cx="1524000" cy="1320800"/>
          </a:xfrm>
          <a:prstGeom prst="uturnArrow">
            <a:avLst>
              <a:gd name="adj1" fmla="val 8654"/>
              <a:gd name="adj2" fmla="val 17788"/>
              <a:gd name="adj3" fmla="val 12500"/>
              <a:gd name="adj4" fmla="val 20673"/>
              <a:gd name="adj5" fmla="val 9201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4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400</Words>
  <Application>Microsoft Office PowerPoint</Application>
  <PresentationFormat>Widescreen</PresentationFormat>
  <Paragraphs>77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나눔스퀘어 ExtraBold</vt:lpstr>
      <vt:lpstr>나눔스퀘어 Bold</vt:lpstr>
      <vt:lpstr>맑은 고딕</vt:lpstr>
      <vt:lpstr>Arial</vt:lpstr>
      <vt:lpstr>나눔스퀘어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</dc:creator>
  <cp:lastModifiedBy>shin</cp:lastModifiedBy>
  <cp:revision>13</cp:revision>
  <dcterms:created xsi:type="dcterms:W3CDTF">2019-07-15T01:10:52Z</dcterms:created>
  <dcterms:modified xsi:type="dcterms:W3CDTF">2019-07-15T07:10:40Z</dcterms:modified>
</cp:coreProperties>
</file>